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84" r:id="rId5"/>
    <p:sldId id="391" r:id="rId6"/>
    <p:sldId id="394" r:id="rId7"/>
  </p:sldIdLst>
  <p:sldSz cx="12192000" cy="6858000"/>
  <p:notesSz cx="6797675" cy="9926638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D8"/>
    <a:srgbClr val="F78CB9"/>
    <a:srgbClr val="C5EAFF"/>
    <a:srgbClr val="F5D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19" autoAdjust="0"/>
  </p:normalViewPr>
  <p:slideViewPr>
    <p:cSldViewPr snapToGrid="0">
      <p:cViewPr varScale="1">
        <p:scale>
          <a:sx n="98" d="100"/>
          <a:sy n="98" d="100"/>
        </p:scale>
        <p:origin x="1074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23E10C-4735-4A0D-A76B-FFFBF4B6ED03}" type="datetimeFigureOut">
              <a:rPr lang="en-US" smtClean="0"/>
              <a:t>3/17/2026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7735CDE-2E0B-4188-96E9-ADF9ACB826A9}" type="datetimeFigureOut">
              <a:rPr lang="en-US" noProof="0" smtClean="0"/>
              <a:t>3/17/2026</a:t>
            </a:fld>
            <a:endParaRPr lang="en-U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 noProof="0"/>
              <a:t>Editar estilos de texto del patrón</a:t>
            </a:r>
          </a:p>
          <a:p>
            <a:pPr lvl="1" rtl="0"/>
            <a:r>
              <a:rPr lang="es" noProof="0"/>
              <a:t>Segundo nivel</a:t>
            </a:r>
          </a:p>
          <a:p>
            <a:pPr lvl="2" rtl="0"/>
            <a:r>
              <a:rPr lang="es" noProof="0"/>
              <a:t>Tercer nivel</a:t>
            </a:r>
          </a:p>
          <a:p>
            <a:pPr lvl="3" rtl="0"/>
            <a:r>
              <a:rPr lang="es" noProof="0"/>
              <a:t>Cuarto nivel</a:t>
            </a:r>
          </a:p>
          <a:p>
            <a:pPr lvl="4" rtl="0"/>
            <a:r>
              <a:rPr lang="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8487DE8-DB1D-7476-8C44-B0F448760DE0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Imagen 8" descr="Un líquido colorido con una línea morada&#10;&#10;Descripción generada automáticamente">
            <a:extLst>
              <a:ext uri="{FF2B5EF4-FFF2-40B4-BE49-F238E27FC236}">
                <a16:creationId xmlns:a16="http://schemas.microsoft.com/office/drawing/2014/main" id="{1F307DB2-2647-9E7A-A3A3-DBE7504930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80" r="331" b="10324"/>
          <a:stretch/>
        </p:blipFill>
        <p:spPr>
          <a:xfrm>
            <a:off x="84057" y="-9099"/>
            <a:ext cx="11536223" cy="6867100"/>
          </a:xfrm>
          <a:prstGeom prst="rect">
            <a:avLst/>
          </a:prstGeom>
        </p:spPr>
      </p:pic>
      <p:pic>
        <p:nvPicPr>
          <p:cNvPr id="11" name="Gráfico 10">
            <a:extLst>
              <a:ext uri="{FF2B5EF4-FFF2-40B4-BE49-F238E27FC236}">
                <a16:creationId xmlns:a16="http://schemas.microsoft.com/office/drawing/2014/main" id="{99285B55-78E1-B83E-F9B2-6616677DB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2007" y="1223587"/>
            <a:ext cx="849017" cy="978035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D3B77729-8929-07DD-3A0E-3345E9C7E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1023" y="4463033"/>
            <a:ext cx="849017" cy="97803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A3485D99-86C3-3AD2-8EEC-686C73F6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76" y="1307592"/>
            <a:ext cx="6830568" cy="4498848"/>
          </a:xfrm>
        </p:spPr>
        <p:txBody>
          <a:bodyPr rtlCol="0">
            <a:normAutofit/>
          </a:bodyPr>
          <a:lstStyle>
            <a:lvl1pPr algn="ctr">
              <a:lnSpc>
                <a:spcPct val="113000"/>
              </a:lnSpc>
              <a:defRPr sz="54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4" name="Marcador de fecha 13">
            <a:extLst>
              <a:ext uri="{FF2B5EF4-FFF2-40B4-BE49-F238E27FC236}">
                <a16:creationId xmlns:a16="http://schemas.microsoft.com/office/drawing/2014/main" id="{A94F02A7-35D5-9B29-B063-4F40E8DCF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91876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7647433-270D-5D45-29E0-608311CA9701}"/>
              </a:ext>
            </a:extLst>
          </p:cNvPr>
          <p:cNvSpPr>
            <a:spLocks/>
          </p:cNvSpPr>
          <p:nvPr userDrawn="1"/>
        </p:nvSpPr>
        <p:spPr>
          <a:xfrm>
            <a:off x="5621925" y="1468626"/>
            <a:ext cx="4641637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4F7496-C504-BB47-EC59-97AAA92A07B8}"/>
              </a:ext>
            </a:extLst>
          </p:cNvPr>
          <p:cNvSpPr/>
          <p:nvPr userDrawn="1"/>
        </p:nvSpPr>
        <p:spPr>
          <a:xfrm>
            <a:off x="803567" y="1460959"/>
            <a:ext cx="4641638" cy="5055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4" name="Imagen 13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32B92FA5-A482-D296-0300-0D794E5A16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08"/>
          <a:stretch/>
        </p:blipFill>
        <p:spPr>
          <a:xfrm rot="10800000">
            <a:off x="0" y="4603898"/>
            <a:ext cx="6148843" cy="22541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2792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98A1FC94-DC76-4D72-16F0-88E8D619602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15568" y="1883664"/>
            <a:ext cx="4014216" cy="3511296"/>
          </a:xfrm>
        </p:spPr>
        <p:txBody>
          <a:bodyPr rtlCol="0"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 lang="en-US" sz="1400" b="0" kern="12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defRPr sz="1600"/>
            </a:lvl4pPr>
            <a:lvl5pPr>
              <a:defRPr sz="1600"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/>
              <a:t>Haga clic para modificar los estilos de texto del patrón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/>
              <a:t>Segundo nivel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/>
              <a:t>Tercer nivel</a:t>
            </a:r>
          </a:p>
        </p:txBody>
      </p:sp>
      <p:sp>
        <p:nvSpPr>
          <p:cNvPr id="19" name="Marcador de contenido 18">
            <a:extLst>
              <a:ext uri="{FF2B5EF4-FFF2-40B4-BE49-F238E27FC236}">
                <a16:creationId xmlns:a16="http://schemas.microsoft.com/office/drawing/2014/main" id="{81E2BE2C-1D19-F2FC-F91E-A2C73325864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34456" y="1883664"/>
            <a:ext cx="4014216" cy="3511296"/>
          </a:xfrm>
        </p:spPr>
        <p:txBody>
          <a:bodyPr rtlCol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400" b="1"/>
            </a:lvl1pPr>
            <a:lvl2pPr>
              <a:buClr>
                <a:schemeClr val="tx2"/>
              </a:buClr>
              <a:defRPr sz="1200"/>
            </a:lvl2pPr>
            <a:lvl3pPr>
              <a:buClr>
                <a:schemeClr val="tx2"/>
              </a:buClr>
              <a:defRPr sz="1200"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2128C8D-2511-191A-0965-7E441EDA27B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8D4E08F2-413A-87D7-FC7E-FA7C3282F7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BE8ED2-48AE-58D3-898D-1C9D6D65A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22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contenid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6" y="539496"/>
            <a:ext cx="6958584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1965960"/>
            <a:ext cx="6629400" cy="85953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11" name="Marcador de posición de tabla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39564" y="2962656"/>
            <a:ext cx="6539835" cy="3227387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20" name="Imagen 19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24AE729D-8A2D-FEFD-3B1F-8025FBBDD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19" t="5197"/>
          <a:stretch>
            <a:fillRect/>
          </a:stretch>
        </p:blipFill>
        <p:spPr>
          <a:xfrm rot="14400000">
            <a:off x="-2171467" y="2562333"/>
            <a:ext cx="6626421" cy="4182149"/>
          </a:xfrm>
          <a:custGeom>
            <a:avLst/>
            <a:gdLst>
              <a:gd name="connsiteX0" fmla="*/ 6626421 w 6626421"/>
              <a:gd name="connsiteY0" fmla="*/ 4182149 h 4182149"/>
              <a:gd name="connsiteX1" fmla="*/ 1319145 w 6626421"/>
              <a:gd name="connsiteY1" fmla="*/ 4182149 h 4182149"/>
              <a:gd name="connsiteX2" fmla="*/ 0 w 6626421"/>
              <a:gd name="connsiteY2" fmla="*/ 3420540 h 4182149"/>
              <a:gd name="connsiteX3" fmla="*/ 1974850 w 6626421"/>
              <a:gd name="connsiteY3" fmla="*/ 0 h 4182149"/>
              <a:gd name="connsiteX4" fmla="*/ 6626421 w 6626421"/>
              <a:gd name="connsiteY4" fmla="*/ 2685586 h 418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6421" h="4182149">
                <a:moveTo>
                  <a:pt x="6626421" y="4182149"/>
                </a:moveTo>
                <a:lnTo>
                  <a:pt x="1319145" y="4182149"/>
                </a:lnTo>
                <a:lnTo>
                  <a:pt x="0" y="3420540"/>
                </a:lnTo>
                <a:lnTo>
                  <a:pt x="1974850" y="0"/>
                </a:lnTo>
                <a:lnTo>
                  <a:pt x="6626421" y="2685586"/>
                </a:lnTo>
                <a:close/>
              </a:path>
            </a:pathLst>
          </a:cu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2DA2EC6-9201-16D6-4C20-0FB5854C2C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273050" y="251298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435608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11" name="Marcador de posición de tabla 10">
            <a:extLst>
              <a:ext uri="{FF2B5EF4-FFF2-40B4-BE49-F238E27FC236}">
                <a16:creationId xmlns:a16="http://schemas.microsoft.com/office/drawing/2014/main" id="{9ACBEEE1-322A-B926-9005-21D1F3999AA9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804672" y="1472184"/>
            <a:ext cx="9537192" cy="3922776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s-ES"/>
              <a:t>Haga clic en el icono para agregar una tabla</a:t>
            </a:r>
            <a:endParaRPr lang="en-U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8" name="Imagen 7" descr="Un líquido colorido con fondo negro&#10;&#10;Descripción generada automáticamente con confianza media">
            <a:extLst>
              <a:ext uri="{FF2B5EF4-FFF2-40B4-BE49-F238E27FC236}">
                <a16:creationId xmlns:a16="http://schemas.microsoft.com/office/drawing/2014/main" id="{B9D6252C-CE9A-ABBD-43D8-62F708B2B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3380" y="5552387"/>
            <a:ext cx="3785031" cy="1310811"/>
          </a:xfrm>
          <a:prstGeom prst="rect">
            <a:avLst/>
          </a:prstGeom>
        </p:spPr>
      </p:pic>
      <p:pic>
        <p:nvPicPr>
          <p:cNvPr id="9" name="Imagen 8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C975A1D6-EEFF-C8C1-AC72-68C09285D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686580" y="-9167"/>
            <a:ext cx="5538171" cy="225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21AC4E5-2B89-481E-46B9-A867F5699CEE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n 13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C425D3D8-6FFB-E26C-2DDC-EAE565DDD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" t="13872" r="4114" b="8199"/>
          <a:stretch/>
        </p:blipFill>
        <p:spPr>
          <a:xfrm rot="10800000">
            <a:off x="-2" y="-2"/>
            <a:ext cx="10838727" cy="685800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B0B6FA5-0AFE-69A5-2CE6-27D1CBF5F0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3365" y="1390616"/>
            <a:ext cx="849017" cy="978035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8CA221E3-E5C1-6778-BDF2-B5527950BB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015" y="4219529"/>
            <a:ext cx="849017" cy="978035"/>
          </a:xfrm>
          <a:prstGeom prst="rect">
            <a:avLst/>
          </a:prstGeom>
        </p:spPr>
      </p:pic>
      <p:sp>
        <p:nvSpPr>
          <p:cNvPr id="17" name="Elipse 16">
            <a:extLst>
              <a:ext uri="{FF2B5EF4-FFF2-40B4-BE49-F238E27FC236}">
                <a16:creationId xmlns:a16="http://schemas.microsoft.com/office/drawing/2014/main" id="{8EF24DD3-EDCB-7DE8-426A-6EFA267D6B0C}"/>
              </a:ext>
            </a:extLst>
          </p:cNvPr>
          <p:cNvSpPr/>
          <p:nvPr userDrawn="1"/>
        </p:nvSpPr>
        <p:spPr>
          <a:xfrm>
            <a:off x="4233672" y="152704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459736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8" name="Marcador de posición de imagen 11">
            <a:extLst>
              <a:ext uri="{FF2B5EF4-FFF2-40B4-BE49-F238E27FC236}">
                <a16:creationId xmlns:a16="http://schemas.microsoft.com/office/drawing/2014/main" id="{5958D5F2-B610-B25E-1D2D-71EC79D2A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3400" y="1645920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1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97F71CF-7463-EE58-8673-70FF6E01D635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35BEB45A-F384-D7C9-A3CB-75375E4B69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728" t="-787" r="-1" b="2794"/>
          <a:stretch/>
        </p:blipFill>
        <p:spPr>
          <a:xfrm rot="10800000">
            <a:off x="147778" y="-1"/>
            <a:ext cx="11843113" cy="6516282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210DECF3-C5B2-7596-8F56-1A7469F36886}"/>
              </a:ext>
            </a:extLst>
          </p:cNvPr>
          <p:cNvGrpSpPr/>
          <p:nvPr userDrawn="1"/>
        </p:nvGrpSpPr>
        <p:grpSpPr>
          <a:xfrm rot="10800000">
            <a:off x="3039303" y="555295"/>
            <a:ext cx="5490384" cy="5535077"/>
            <a:chOff x="2470935" y="599843"/>
            <a:chExt cx="5490384" cy="5535077"/>
          </a:xfrm>
        </p:grpSpPr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9A5C777D-A2B2-306B-76C2-3E13CEC5C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0935" y="599843"/>
              <a:ext cx="849017" cy="978035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CB86DD9E-B0D3-146B-90C5-1F835B4B6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12302" y="5156885"/>
              <a:ext cx="849017" cy="97803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35E4463-3EAA-4A1D-028E-15858531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368" y="1417320"/>
            <a:ext cx="5367528" cy="2194560"/>
          </a:xfrm>
        </p:spPr>
        <p:txBody>
          <a:bodyPr rtlCol="0" anchor="b">
            <a:normAutofit/>
          </a:bodyPr>
          <a:lstStyle>
            <a:lvl1pPr algn="ctr">
              <a:lnSpc>
                <a:spcPct val="90000"/>
              </a:lnSpc>
              <a:defRPr sz="360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BF31E34-7EF1-9430-2FA0-784F079D7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4368" y="3602736"/>
            <a:ext cx="5367528" cy="94932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7661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BA3E124-5798-04DF-D85C-468DB4EC9F07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Imagen 8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827662AF-0BAF-6D15-2F77-9241FBB7DD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9398"/>
          <a:stretch>
            <a:fillRect/>
          </a:stretch>
        </p:blipFill>
        <p:spPr>
          <a:xfrm rot="12600000">
            <a:off x="-1186695" y="-47254"/>
            <a:ext cx="8514377" cy="6482357"/>
          </a:xfrm>
          <a:custGeom>
            <a:avLst/>
            <a:gdLst>
              <a:gd name="connsiteX0" fmla="*/ 8514377 w 8514377"/>
              <a:gd name="connsiteY0" fmla="*/ 4473859 h 6482357"/>
              <a:gd name="connsiteX1" fmla="*/ 5035556 w 8514377"/>
              <a:gd name="connsiteY1" fmla="*/ 6482357 h 6482357"/>
              <a:gd name="connsiteX2" fmla="*/ 1109801 w 8514377"/>
              <a:gd name="connsiteY2" fmla="*/ 6482357 h 6482357"/>
              <a:gd name="connsiteX3" fmla="*/ 0 w 8514377"/>
              <a:gd name="connsiteY3" fmla="*/ 4560126 h 6482357"/>
              <a:gd name="connsiteX4" fmla="*/ 0 w 8514377"/>
              <a:gd name="connsiteY4" fmla="*/ 1470700 h 6482357"/>
              <a:gd name="connsiteX5" fmla="*/ 2547328 w 8514377"/>
              <a:gd name="connsiteY5" fmla="*/ 0 h 6482357"/>
              <a:gd name="connsiteX6" fmla="*/ 5931393 w 8514377"/>
              <a:gd name="connsiteY6" fmla="*/ 0 h 648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4377" h="6482357">
                <a:moveTo>
                  <a:pt x="8514377" y="4473859"/>
                </a:moveTo>
                <a:lnTo>
                  <a:pt x="5035556" y="6482357"/>
                </a:lnTo>
                <a:lnTo>
                  <a:pt x="1109801" y="6482357"/>
                </a:lnTo>
                <a:lnTo>
                  <a:pt x="0" y="4560126"/>
                </a:lnTo>
                <a:lnTo>
                  <a:pt x="0" y="1470700"/>
                </a:lnTo>
                <a:lnTo>
                  <a:pt x="2547328" y="0"/>
                </a:lnTo>
                <a:lnTo>
                  <a:pt x="5931393" y="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8327A7-341D-40E2-FE83-F00DE932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3621024" cy="212140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0" name="Marcador de posición de contenido 7">
            <a:extLst>
              <a:ext uri="{FF2B5EF4-FFF2-40B4-BE49-F238E27FC236}">
                <a16:creationId xmlns:a16="http://schemas.microsoft.com/office/drawing/2014/main" id="{24DD5641-C57E-F509-6D45-46129581404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318155" y="393616"/>
            <a:ext cx="3539646" cy="6070600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D12046-C0D1-8657-A169-8AE89D82B74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DA2EE2E2-CE39-4B10-FFC4-3B077574E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F9EF72-F371-75B2-8BC8-2A3B1BBE2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09442780-F07F-F8E2-0DE6-A7FB6447A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2147" y="1177405"/>
            <a:ext cx="849017" cy="97803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8ED62AC7-D4CF-F7E4-7EB6-B462EEB3F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4198" y="5028678"/>
            <a:ext cx="849017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 la derech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237384A-AE12-9485-A46A-A67BD2D6D763}"/>
              </a:ext>
            </a:extLst>
          </p:cNvPr>
          <p:cNvSpPr/>
          <p:nvPr userDrawn="1"/>
        </p:nvSpPr>
        <p:spPr>
          <a:xfrm>
            <a:off x="803567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Un degradado de colores sobre fondo negro&#10;&#10;Descripción generada automáticamente">
            <a:extLst>
              <a:ext uri="{FF2B5EF4-FFF2-40B4-BE49-F238E27FC236}">
                <a16:creationId xmlns:a16="http://schemas.microsoft.com/office/drawing/2014/main" id="{1B2BB6B9-EF29-3C73-2A3C-CF09EA6D3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923"/>
          <a:stretch/>
        </p:blipFill>
        <p:spPr>
          <a:xfrm>
            <a:off x="0" y="506925"/>
            <a:ext cx="5699870" cy="573388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78A5217E-2CE2-3F64-6AB4-EB0D30BE27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599873" y="1268006"/>
            <a:ext cx="849017" cy="97803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2FC963C-039A-17E9-178D-44753EC43F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897112" y="4722376"/>
            <a:ext cx="849017" cy="97803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AE4342B-3BF5-0F3A-721B-C761F0014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2505456"/>
            <a:ext cx="3575304" cy="2331720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" name="Marcador de posición de contenido 7">
            <a:extLst>
              <a:ext uri="{FF2B5EF4-FFF2-40B4-BE49-F238E27FC236}">
                <a16:creationId xmlns:a16="http://schemas.microsoft.com/office/drawing/2014/main" id="{0975B60B-4328-7C87-7F8D-0730014D7A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185C39-AC94-8C87-B244-34719C148A2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DB96E03E-A5BE-A491-2B5F-35AD90AE1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A6FD6C-9CEF-3304-8E48-7A8C282A27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ACC7A06-20DF-11B2-DBA3-4AD5A0782F72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Imagen 6" descr="Un degradado púrpura y azul&#10;&#10;Descripción generada automáticamente">
            <a:extLst>
              <a:ext uri="{FF2B5EF4-FFF2-40B4-BE49-F238E27FC236}">
                <a16:creationId xmlns:a16="http://schemas.microsoft.com/office/drawing/2014/main" id="{7F2E8E22-8715-DC35-A1D6-9DE0F7D4E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0146" y="430094"/>
            <a:ext cx="6635667" cy="5551084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CFA543A9-6610-874B-5B5A-83D92322A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996376" y="1390616"/>
            <a:ext cx="849017" cy="97803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18BD6AF-5555-EEAD-E54D-5C0AD969A1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8522918" y="4778529"/>
            <a:ext cx="849017" cy="978035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C23DEBC-4628-999E-0CE4-A99E4EE0D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696" y="1956816"/>
            <a:ext cx="3502152" cy="3218688"/>
          </a:xfrm>
        </p:spPr>
        <p:txBody>
          <a:bodyPr rtlCol="0">
            <a:normAutofit/>
          </a:bodyPr>
          <a:lstStyle>
            <a:lvl1pPr algn="ctr">
              <a:lnSpc>
                <a:spcPct val="90000"/>
              </a:lnSpc>
              <a:defRPr sz="3600" baseline="0"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0" name="Marcador de posición de contenido 7">
            <a:extLst>
              <a:ext uri="{FF2B5EF4-FFF2-40B4-BE49-F238E27FC236}">
                <a16:creationId xmlns:a16="http://schemas.microsoft.com/office/drawing/2014/main" id="{6D3C4B38-CA42-D6E7-A813-594FE780EBB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724" y="705888"/>
            <a:ext cx="4123944" cy="5758328"/>
          </a:xfrm>
        </p:spPr>
        <p:txBody>
          <a:bodyPr rtlCol="0" anchor="ctr"/>
          <a:lstStyle>
            <a:lvl1pPr marL="228600" indent="-2286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E7106E-AE9C-748D-BFA7-A5C720C40C7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CFE05E23-DC2F-F555-BE36-6A4BA2674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72624F6-261B-7F20-EE2A-8BE587173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FF983AA-CC8F-F29A-16B4-FA97410056A9}"/>
              </a:ext>
            </a:extLst>
          </p:cNvPr>
          <p:cNvSpPr/>
          <p:nvPr userDrawn="1"/>
        </p:nvSpPr>
        <p:spPr>
          <a:xfrm>
            <a:off x="803566" y="329415"/>
            <a:ext cx="9459997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" name="Imagen 6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E0936C36-F50A-1523-04B4-873B36EE90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545" y="5588693"/>
            <a:ext cx="3077487" cy="1269307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A3FF0649-2CAB-E241-1544-28122132EC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405889" y="5226745"/>
            <a:ext cx="849017" cy="978035"/>
          </a:xfrm>
          <a:prstGeom prst="rect">
            <a:avLst/>
          </a:prstGeom>
        </p:spPr>
      </p:pic>
      <p:pic>
        <p:nvPicPr>
          <p:cNvPr id="9" name="Imagen 8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A3D7DA26-5AF7-F723-8332-D397C9D4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749" y="0"/>
            <a:ext cx="8497251" cy="294550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4C212B63-01C0-9907-1952-5BD55C77E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9420682" y="255984"/>
            <a:ext cx="849017" cy="978035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B39D6EFD-3D88-AC8E-C91F-AE704D5DC61D}"/>
              </a:ext>
            </a:extLst>
          </p:cNvPr>
          <p:cNvSpPr/>
          <p:nvPr userDrawn="1"/>
        </p:nvSpPr>
        <p:spPr>
          <a:xfrm>
            <a:off x="1161288" y="2121408"/>
            <a:ext cx="2606040" cy="2606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1F4C90D2-BA10-F371-768C-4773A2DD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4216" y="1353312"/>
            <a:ext cx="5824728" cy="2459736"/>
          </a:xfrm>
        </p:spPr>
        <p:txBody>
          <a:bodyPr lIns="91440" rIns="9144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4110A2D0-5263-97B9-023B-7DEE66187D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5588" y="2235708"/>
            <a:ext cx="2377440" cy="237744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A34938F3-05CE-10DD-2D42-621C5ECDCB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4216" y="4050792"/>
            <a:ext cx="5824728" cy="1104900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DA4635-CD35-105A-54F6-571A5B6C46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B932984F-04B1-F977-FBD2-4592E8E4D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8DD725-F823-F190-62A8-AC33F67CA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7" name="Imagen 16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5DFBE14A-32CA-8A3F-8C86-D04E6B1D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5293775"/>
            <a:ext cx="2361321" cy="156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3C984FB-85C6-3052-A9EA-F41806C314AF}"/>
              </a:ext>
            </a:extLst>
          </p:cNvPr>
          <p:cNvSpPr/>
          <p:nvPr userDrawn="1"/>
        </p:nvSpPr>
        <p:spPr>
          <a:xfrm>
            <a:off x="803565" y="1291472"/>
            <a:ext cx="9537638" cy="5249368"/>
          </a:xfrm>
          <a:prstGeom prst="rect">
            <a:avLst/>
          </a:prstGeom>
          <a:solidFill>
            <a:srgbClr val="C5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898EEF-CE97-B22D-6E75-D121E815D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11480"/>
            <a:ext cx="9464040" cy="1325563"/>
          </a:xfrm>
        </p:spPr>
        <p:txBody>
          <a:bodyPr rtlCol="0" anchor="t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8" name="Marcador de posición de imagen 27">
            <a:extLst>
              <a:ext uri="{FF2B5EF4-FFF2-40B4-BE49-F238E27FC236}">
                <a16:creationId xmlns:a16="http://schemas.microsoft.com/office/drawing/2014/main" id="{3766CFA5-68C3-F68B-7E95-753DDAE1E5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2498" y="1548481"/>
            <a:ext cx="8982675" cy="4736835"/>
          </a:xfrm>
          <a:custGeom>
            <a:avLst/>
            <a:gdLst>
              <a:gd name="connsiteX0" fmla="*/ 3400805 w 8982675"/>
              <a:gd name="connsiteY0" fmla="*/ 4656317 h 4736835"/>
              <a:gd name="connsiteX1" fmla="*/ 3768530 w 8982675"/>
              <a:gd name="connsiteY1" fmla="*/ 4708484 h 4736835"/>
              <a:gd name="connsiteX2" fmla="*/ 3854126 w 8982675"/>
              <a:gd name="connsiteY2" fmla="*/ 4736710 h 4736835"/>
              <a:gd name="connsiteX3" fmla="*/ 3352219 w 8982675"/>
              <a:gd name="connsiteY3" fmla="*/ 4736710 h 4736835"/>
              <a:gd name="connsiteX4" fmla="*/ 3267796 w 8982675"/>
              <a:gd name="connsiteY4" fmla="*/ 4658283 h 4736835"/>
              <a:gd name="connsiteX5" fmla="*/ 3400805 w 8982675"/>
              <a:gd name="connsiteY5" fmla="*/ 4656317 h 4736835"/>
              <a:gd name="connsiteX6" fmla="*/ 0 w 8982675"/>
              <a:gd name="connsiteY6" fmla="*/ 0 h 4736835"/>
              <a:gd name="connsiteX7" fmla="*/ 8982675 w 8982675"/>
              <a:gd name="connsiteY7" fmla="*/ 0 h 4736835"/>
              <a:gd name="connsiteX8" fmla="*/ 8982675 w 8982675"/>
              <a:gd name="connsiteY8" fmla="*/ 4736835 h 4736835"/>
              <a:gd name="connsiteX9" fmla="*/ 3950459 w 8982675"/>
              <a:gd name="connsiteY9" fmla="*/ 4736835 h 4736835"/>
              <a:gd name="connsiteX10" fmla="*/ 3788773 w 8982675"/>
              <a:gd name="connsiteY10" fmla="*/ 4674997 h 4736835"/>
              <a:gd name="connsiteX11" fmla="*/ 3228671 w 8982675"/>
              <a:gd name="connsiteY11" fmla="*/ 4623063 h 4736835"/>
              <a:gd name="connsiteX12" fmla="*/ 3132708 w 8982675"/>
              <a:gd name="connsiteY12" fmla="*/ 4545069 h 4736835"/>
              <a:gd name="connsiteX13" fmla="*/ 2691341 w 8982675"/>
              <a:gd name="connsiteY13" fmla="*/ 4402451 h 4736835"/>
              <a:gd name="connsiteX14" fmla="*/ 2104826 w 8982675"/>
              <a:gd name="connsiteY14" fmla="*/ 4577133 h 4736835"/>
              <a:gd name="connsiteX15" fmla="*/ 540354 w 8982675"/>
              <a:gd name="connsiteY15" fmla="*/ 3817187 h 4736835"/>
              <a:gd name="connsiteX16" fmla="*/ 0 w 8982675"/>
              <a:gd name="connsiteY16" fmla="*/ 3830433 h 4736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982675" h="4736835">
                <a:moveTo>
                  <a:pt x="3400805" y="4656317"/>
                </a:moveTo>
                <a:cubicBezTo>
                  <a:pt x="3531347" y="4658926"/>
                  <a:pt x="3654347" y="4675523"/>
                  <a:pt x="3768530" y="4708484"/>
                </a:cubicBezTo>
                <a:cubicBezTo>
                  <a:pt x="3798214" y="4717150"/>
                  <a:pt x="3826726" y="4726559"/>
                  <a:pt x="3854126" y="4736710"/>
                </a:cubicBezTo>
                <a:lnTo>
                  <a:pt x="3352219" y="4736710"/>
                </a:lnTo>
                <a:cubicBezTo>
                  <a:pt x="3323028" y="4709289"/>
                  <a:pt x="3294579" y="4682734"/>
                  <a:pt x="3267796" y="4658283"/>
                </a:cubicBezTo>
                <a:cubicBezTo>
                  <a:pt x="3312939" y="4656132"/>
                  <a:pt x="3357291" y="4655448"/>
                  <a:pt x="3400805" y="4656317"/>
                </a:cubicBezTo>
                <a:close/>
                <a:moveTo>
                  <a:pt x="0" y="0"/>
                </a:moveTo>
                <a:lnTo>
                  <a:pt x="8982675" y="0"/>
                </a:lnTo>
                <a:lnTo>
                  <a:pt x="8982675" y="4736835"/>
                </a:lnTo>
                <a:lnTo>
                  <a:pt x="3950459" y="4736835"/>
                </a:lnTo>
                <a:cubicBezTo>
                  <a:pt x="3900904" y="4713870"/>
                  <a:pt x="3847214" y="4693133"/>
                  <a:pt x="3788773" y="4674997"/>
                </a:cubicBezTo>
                <a:cubicBezTo>
                  <a:pt x="3643810" y="4630924"/>
                  <a:pt x="3458920" y="4609197"/>
                  <a:pt x="3228671" y="4623063"/>
                </a:cubicBezTo>
                <a:cubicBezTo>
                  <a:pt x="3190841" y="4589513"/>
                  <a:pt x="3157763" y="4562153"/>
                  <a:pt x="3132708" y="4545069"/>
                </a:cubicBezTo>
                <a:cubicBezTo>
                  <a:pt x="3009900" y="4465156"/>
                  <a:pt x="2876972" y="4398675"/>
                  <a:pt x="2691341" y="4402451"/>
                </a:cubicBezTo>
                <a:cubicBezTo>
                  <a:pt x="2485283" y="4409074"/>
                  <a:pt x="2289531" y="4465898"/>
                  <a:pt x="2104826" y="4577133"/>
                </a:cubicBezTo>
                <a:cubicBezTo>
                  <a:pt x="1783304" y="4259153"/>
                  <a:pt x="1229373" y="3910408"/>
                  <a:pt x="540354" y="3817187"/>
                </a:cubicBezTo>
                <a:cubicBezTo>
                  <a:pt x="359907" y="3797131"/>
                  <a:pt x="179768" y="3802888"/>
                  <a:pt x="0" y="383043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pic>
        <p:nvPicPr>
          <p:cNvPr id="7" name="Imagen 6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846F15F4-7014-4E14-56B7-56D54599B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15" t="-15152"/>
          <a:stretch/>
        </p:blipFill>
        <p:spPr>
          <a:xfrm rot="10800000" flipH="1">
            <a:off x="7432159" y="-25812"/>
            <a:ext cx="4767411" cy="837980"/>
          </a:xfrm>
          <a:prstGeom prst="rect">
            <a:avLst/>
          </a:prstGeom>
        </p:spPr>
      </p:pic>
      <p:pic>
        <p:nvPicPr>
          <p:cNvPr id="9" name="Imagen 8" descr="Degradado púrpura y rosa sobre un fondo negro&#10;&#10;Descripción generada automáticamente">
            <a:extLst>
              <a:ext uri="{FF2B5EF4-FFF2-40B4-BE49-F238E27FC236}">
                <a16:creationId xmlns:a16="http://schemas.microsoft.com/office/drawing/2014/main" id="{3A669BB6-5B89-62EF-E05B-39C24D47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963474" y="5867628"/>
            <a:ext cx="4983673" cy="990372"/>
          </a:xfrm>
          <a:prstGeom prst="rect">
            <a:avLst/>
          </a:prstGeom>
        </p:spPr>
      </p:pic>
      <p:pic>
        <p:nvPicPr>
          <p:cNvPr id="11" name="Imagen 10" descr="Un degradado de colores con una línea púrpura&#10;&#10;Descripción generada automáticamente con confianza media">
            <a:extLst>
              <a:ext uri="{FF2B5EF4-FFF2-40B4-BE49-F238E27FC236}">
                <a16:creationId xmlns:a16="http://schemas.microsoft.com/office/drawing/2014/main" id="{6B7DEE27-0CA8-84BE-2C04-6FDB3E5881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4753929"/>
            <a:ext cx="5788201" cy="210407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0126E7-35C8-4EB5-B66B-D1260C4AE3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380" y="5498683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9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a l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C653AAB7-5928-57F2-05DE-9C551FC2F2E3}"/>
              </a:ext>
            </a:extLst>
          </p:cNvPr>
          <p:cNvSpPr/>
          <p:nvPr userDrawn="1"/>
        </p:nvSpPr>
        <p:spPr>
          <a:xfrm>
            <a:off x="6711599" y="329415"/>
            <a:ext cx="3538724" cy="61868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39496"/>
            <a:ext cx="5961888" cy="152704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2" name="Marcador de contenido 7">
            <a:extLst>
              <a:ext uri="{FF2B5EF4-FFF2-40B4-BE49-F238E27FC236}">
                <a16:creationId xmlns:a16="http://schemas.microsoft.com/office/drawing/2014/main" id="{BB8C22E1-E317-84DE-8D3D-93F1009D05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76072" y="2112264"/>
            <a:ext cx="2618541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97DB1F03-8346-3188-F1C7-B0A5E86F630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538728" y="2112264"/>
            <a:ext cx="2618541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9" name="Imagen 8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EFF156F3-9A7D-EAA4-4F00-E693C2A3F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5" b="-8059"/>
          <a:stretch/>
        </p:blipFill>
        <p:spPr>
          <a:xfrm rot="5400000">
            <a:off x="6813632" y="1479632"/>
            <a:ext cx="3355938" cy="7400798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6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dos contenidos a la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1F8B0822-A3A0-6F7D-70AC-41FCAAB7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7" y="539496"/>
            <a:ext cx="6038397" cy="1435608"/>
          </a:xfrm>
        </p:spPr>
        <p:txBody>
          <a:bodyPr rtlCol="0" anchor="ctr"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"/>
          </a:p>
        </p:txBody>
      </p:sp>
      <p:sp>
        <p:nvSpPr>
          <p:cNvPr id="6" name="Marcador de contenido 7">
            <a:extLst>
              <a:ext uri="{FF2B5EF4-FFF2-40B4-BE49-F238E27FC236}">
                <a16:creationId xmlns:a16="http://schemas.microsoft.com/office/drawing/2014/main" id="{1FEFF780-F9A6-D70C-43AF-EF361A89EEC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950000" y="2112264"/>
            <a:ext cx="2880567" cy="4197096"/>
          </a:xfrm>
        </p:spPr>
        <p:txBody>
          <a:bodyPr rtlCol="0" anchor="t"/>
          <a:lstStyle>
            <a:lvl1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793AEFBC-F09B-894B-CD7A-F9C372585AF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370065" y="2112264"/>
            <a:ext cx="3118104" cy="4197096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FCFB5D-5D4D-191A-E033-358895132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es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B8D263-095A-9E1E-0A55-36A5B42EC2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E28F88-D01C-0A01-2CA2-DBE75087BA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67BAFAF-EE3F-5B9A-6382-910CD450D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V="1">
            <a:off x="9408940" y="3205716"/>
            <a:ext cx="809263" cy="93224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231B5D0-8E67-901E-73FB-36D970CB8F97}"/>
              </a:ext>
            </a:extLst>
          </p:cNvPr>
          <p:cNvSpPr/>
          <p:nvPr userDrawn="1"/>
        </p:nvSpPr>
        <p:spPr>
          <a:xfrm>
            <a:off x="711203" y="329416"/>
            <a:ext cx="2503051" cy="5979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4" name="Imagen 13" descr="Un líquido colorido con una línea morada&#10;&#10;Descripción generada automáticamente con confianza media">
            <a:extLst>
              <a:ext uri="{FF2B5EF4-FFF2-40B4-BE49-F238E27FC236}">
                <a16:creationId xmlns:a16="http://schemas.microsoft.com/office/drawing/2014/main" id="{EAB3AD9D-9B13-188E-617D-F17825960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022196" y="2022197"/>
            <a:ext cx="6858000" cy="281360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757D6059-8E17-ABF1-8456-C15CE400B5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V="1">
            <a:off x="1635889" y="4247231"/>
            <a:ext cx="904680" cy="104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0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50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1650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" noProof="0"/>
              <a:t>Haga clic para modificar los estilos de texto del patrón</a:t>
            </a:r>
          </a:p>
          <a:p>
            <a:pPr lvl="1" rtl="0"/>
            <a:r>
              <a:rPr lang="es" noProof="0"/>
              <a:t>Segundo nivel</a:t>
            </a:r>
          </a:p>
          <a:p>
            <a:pPr lvl="2" rtl="0"/>
            <a:r>
              <a:rPr lang="es" noProof="0"/>
              <a:t>Tercer nivel</a:t>
            </a:r>
          </a:p>
          <a:p>
            <a:pPr lvl="3" rtl="0"/>
            <a:r>
              <a:rPr lang="es" noProof="0"/>
              <a:t>Cuarto nivel</a:t>
            </a:r>
          </a:p>
          <a:p>
            <a:pPr lvl="4" rtl="0"/>
            <a:r>
              <a:rPr lang="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10260076" y="3233420"/>
            <a:ext cx="3098800" cy="594360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ctr">
              <a:defRPr sz="12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274552" y="5632704"/>
            <a:ext cx="1069848" cy="59436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400" b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rtl="0"/>
            <a:fld id="{98C0CDE5-970C-4CC4-BF43-0DA127E73E82}" type="slidenum">
              <a:rPr lang="en-US" smtClean="0"/>
              <a:pPr rtl="0"/>
              <a:t>‹Nº›</a:t>
            </a:fld>
            <a:endParaRPr lang="en-U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51359C3-8CE4-C25B-8E46-AFFF9EADFF92}"/>
              </a:ext>
            </a:extLst>
          </p:cNvPr>
          <p:cNvCxnSpPr/>
          <p:nvPr/>
        </p:nvCxnSpPr>
        <p:spPr>
          <a:xfrm>
            <a:off x="11091672" y="0"/>
            <a:ext cx="0" cy="6845701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fecha 10">
            <a:extLst>
              <a:ext uri="{FF2B5EF4-FFF2-40B4-BE49-F238E27FC236}">
                <a16:creationId xmlns:a16="http://schemas.microsoft.com/office/drawing/2014/main" id="{D9B11C67-3806-82B6-01D7-1583184D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161152" y="745184"/>
            <a:ext cx="1296648" cy="59436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es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13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B2800E4-16F4-4C03-CA7F-B04CEF62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75" y="860079"/>
            <a:ext cx="4347111" cy="4399984"/>
          </a:xfrm>
        </p:spPr>
        <p:txBody>
          <a:bodyPr rtlCol="0"/>
          <a:lstStyle/>
          <a:p>
            <a:pPr rtl="0"/>
            <a:r>
              <a:rPr lang="es" noProof="0" dirty="0"/>
              <a:t>FECHAS IMPORTANTES PARA RECORDAR</a:t>
            </a:r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6F9B83-490C-3390-781C-B483ED3B5FB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44767" y="393616"/>
            <a:ext cx="4123944" cy="6070600"/>
          </a:xfrm>
        </p:spPr>
        <p:txBody>
          <a:bodyPr rtlCol="0">
            <a:normAutofit/>
          </a:bodyPr>
          <a:lstStyle/>
          <a:p>
            <a:pPr rtl="0"/>
            <a:r>
              <a:rPr lang="es" dirty="0"/>
              <a:t>PRESENTACIÓN DE SOLICITUDES</a:t>
            </a:r>
          </a:p>
          <a:p>
            <a:pPr lvl="1"/>
            <a:r>
              <a:rPr lang="es" dirty="0"/>
              <a:t>11 de marzo A 25 de marzo</a:t>
            </a:r>
          </a:p>
          <a:p>
            <a:pPr rtl="0"/>
            <a:r>
              <a:rPr lang="es-ES" dirty="0"/>
              <a:t>L</a:t>
            </a:r>
            <a:r>
              <a:rPr lang="es" dirty="0"/>
              <a:t>ISTA PROVISIONAL DE ADMITIDOS, ESPERA Y EXCLUIDOS</a:t>
            </a:r>
          </a:p>
          <a:p>
            <a:pPr lvl="1"/>
            <a:r>
              <a:rPr lang="es" dirty="0"/>
              <a:t>11 de mayo</a:t>
            </a:r>
          </a:p>
          <a:p>
            <a:pPr lvl="1"/>
            <a:endParaRPr lang="es" dirty="0"/>
          </a:p>
          <a:p>
            <a:pPr rtl="0"/>
            <a:r>
              <a:rPr lang="es" dirty="0"/>
              <a:t>PLAZO DE RECLAMACIONES</a:t>
            </a:r>
          </a:p>
          <a:p>
            <a:pPr lvl="1"/>
            <a:r>
              <a:rPr lang="es" dirty="0"/>
              <a:t>12, 16 Y 14 de mayo</a:t>
            </a:r>
          </a:p>
          <a:p>
            <a:pPr lvl="1"/>
            <a:endParaRPr lang="es" dirty="0"/>
          </a:p>
          <a:p>
            <a:pPr lvl="1"/>
            <a:endParaRPr lang="es" dirty="0"/>
          </a:p>
          <a:p>
            <a:r>
              <a:rPr lang="es" dirty="0"/>
              <a:t>LISTAS DEFINITIVAS DE ADMITIDOS, ESPERA Y EXCLUIDOS </a:t>
            </a:r>
          </a:p>
          <a:p>
            <a:pPr lvl="1"/>
            <a:r>
              <a:rPr lang="es" dirty="0"/>
              <a:t>5 de junio</a:t>
            </a:r>
          </a:p>
          <a:p>
            <a:r>
              <a:rPr lang="es" dirty="0"/>
              <a:t>FORMALIZACIÓN DE LA MATRÍCULA</a:t>
            </a:r>
          </a:p>
          <a:p>
            <a:pPr lvl="1"/>
            <a:r>
              <a:rPr lang="es" dirty="0"/>
              <a:t>11 de junio A 25 de junio  </a:t>
            </a:r>
          </a:p>
        </p:txBody>
      </p:sp>
      <p:sp>
        <p:nvSpPr>
          <p:cNvPr id="3" name="Marcador de posición de número de diapositiva 2">
            <a:extLst>
              <a:ext uri="{FF2B5EF4-FFF2-40B4-BE49-F238E27FC236}">
                <a16:creationId xmlns:a16="http://schemas.microsoft.com/office/drawing/2014/main" id="{1F2EA1C7-D3E0-3A85-A153-33043FCC3D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1</a:t>
            </a:fld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33FE050-6CCC-BAA3-75A8-15D4BAF16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227" y="308343"/>
            <a:ext cx="987638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DDFE2EB-E85E-8271-3745-DEF147D6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194560"/>
            <a:ext cx="4832118" cy="2121408"/>
          </a:xfrm>
        </p:spPr>
        <p:txBody>
          <a:bodyPr rtlCol="0"/>
          <a:lstStyle/>
          <a:p>
            <a:pPr rtl="0"/>
            <a:r>
              <a:rPr lang="es" dirty="0"/>
              <a:t>HORARIO</a:t>
            </a:r>
            <a:br>
              <a:rPr lang="es" dirty="0"/>
            </a:br>
            <a:r>
              <a:rPr lang="es" dirty="0"/>
              <a:t>ATENCIÓN A LAS FAMILIAS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2A62475-D8EF-C209-2D24-C02F49DF00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19089" y="393616"/>
            <a:ext cx="4038712" cy="6070600"/>
          </a:xfrm>
        </p:spPr>
        <p:txBody>
          <a:bodyPr rtlCol="0"/>
          <a:lstStyle/>
          <a:p>
            <a:pPr algn="ctr" rtl="0"/>
            <a:r>
              <a:rPr lang="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LUNES A VIERNES</a:t>
            </a:r>
          </a:p>
          <a:p>
            <a:pPr algn="ctr" rtl="0"/>
            <a:r>
              <a:rPr lang="e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10:00 horas A 12:30 horas</a:t>
            </a:r>
          </a:p>
          <a:p>
            <a:pPr algn="ctr" rtl="0"/>
            <a:r>
              <a:rPr lang="es" dirty="0">
                <a:solidFill>
                  <a:srgbClr val="F78CB9"/>
                </a:solidFill>
              </a:rPr>
              <a:t>LUNES Y MIÉRCOLES </a:t>
            </a:r>
          </a:p>
          <a:p>
            <a:pPr algn="ctr" rtl="0"/>
            <a:r>
              <a:rPr lang="es" dirty="0">
                <a:solidFill>
                  <a:srgbClr val="F78CB9"/>
                </a:solidFill>
              </a:rPr>
              <a:t>16:00 horas A 17:00 horas</a:t>
            </a:r>
          </a:p>
          <a:p>
            <a:pPr algn="ctr" rtl="0"/>
            <a:r>
              <a:rPr lang="es" dirty="0">
                <a:solidFill>
                  <a:srgbClr val="00A5D8"/>
                </a:solidFill>
              </a:rPr>
              <a:t>Para cualquier información </a:t>
            </a:r>
          </a:p>
          <a:p>
            <a:pPr algn="ctr" rtl="0"/>
            <a:r>
              <a:rPr lang="es" dirty="0">
                <a:solidFill>
                  <a:srgbClr val="00A5D8"/>
                </a:solidFill>
              </a:rPr>
              <a:t>OS ATENDEREMOS </a:t>
            </a:r>
          </a:p>
          <a:p>
            <a:pPr algn="ctr" rtl="0"/>
            <a:r>
              <a:rPr lang="es" dirty="0">
                <a:solidFill>
                  <a:srgbClr val="00A5D8"/>
                </a:solidFill>
              </a:rPr>
              <a:t>en el teléfono</a:t>
            </a:r>
          </a:p>
          <a:p>
            <a:pPr algn="ctr" rtl="0"/>
            <a:r>
              <a:rPr lang="es" dirty="0">
                <a:solidFill>
                  <a:srgbClr val="00A5D8"/>
                </a:solidFill>
              </a:rPr>
              <a:t>616721343</a:t>
            </a:r>
          </a:p>
        </p:txBody>
      </p:sp>
      <p:sp>
        <p:nvSpPr>
          <p:cNvPr id="3" name="Marcador de posición de número de diapositiva 2">
            <a:extLst>
              <a:ext uri="{FF2B5EF4-FFF2-40B4-BE49-F238E27FC236}">
                <a16:creationId xmlns:a16="http://schemas.microsoft.com/office/drawing/2014/main" id="{0860C5A9-5FB1-4852-0619-9ACA3D519B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16200000">
            <a:off x="11274552" y="5632704"/>
            <a:ext cx="1069848" cy="594360"/>
          </a:xfrm>
        </p:spPr>
        <p:txBody>
          <a:bodyPr rtlCol="0"/>
          <a:lstStyle/>
          <a:p>
            <a:pPr rtl="0"/>
            <a:fld id="{98C0CDE5-970C-4CC4-BF43-0DA127E73E82}" type="slidenum">
              <a:rPr lang="en-US" smtClean="0"/>
              <a:pPr rtl="0"/>
              <a:t>2</a:t>
            </a:fld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871A651-5B30-FA5F-E917-186DBFDCE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686" y="330386"/>
            <a:ext cx="990476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B60F6F-E490-BF7A-A8DB-59FD22063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688336"/>
            <a:ext cx="9464040" cy="2377440"/>
          </a:xfrm>
        </p:spPr>
        <p:txBody>
          <a:bodyPr rtlCol="0">
            <a:normAutofit fontScale="90000"/>
          </a:bodyPr>
          <a:lstStyle/>
          <a:p>
            <a:pPr rtl="0"/>
            <a:r>
              <a:rPr lang="es" dirty="0"/>
              <a:t> </a:t>
            </a:r>
            <a:br>
              <a:rPr lang="es" dirty="0"/>
            </a:br>
            <a:br>
              <a:rPr lang="es" dirty="0"/>
            </a:br>
            <a:br>
              <a:rPr lang="es" dirty="0"/>
            </a:br>
            <a:br>
              <a:rPr lang="es" dirty="0"/>
            </a:br>
            <a:r>
              <a:rPr lang="es" dirty="0"/>
              <a:t>Muchas Gracias</a:t>
            </a:r>
            <a:br>
              <a:rPr lang="es" dirty="0"/>
            </a:br>
            <a:r>
              <a:rPr lang="es" dirty="0"/>
              <a:t>por confiar en nosotras</a:t>
            </a:r>
          </a:p>
        </p:txBody>
      </p:sp>
      <p:pic>
        <p:nvPicPr>
          <p:cNvPr id="6" name="Marcador de posición de imagen 5" descr="Foto de primer plano">
            <a:extLst>
              <a:ext uri="{FF2B5EF4-FFF2-40B4-BE49-F238E27FC236}">
                <a16:creationId xmlns:a16="http://schemas.microsoft.com/office/drawing/2014/main" id="{0C606C12-484B-2AD1-936D-1D0A317C8B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3" b="33"/>
          <a:stretch/>
        </p:blipFill>
        <p:spPr>
          <a:xfrm>
            <a:off x="4285034" y="1616737"/>
            <a:ext cx="2377440" cy="2377440"/>
          </a:xfr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22E45A6-08EB-496B-95F3-BDF1A55CF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621" y="1499615"/>
            <a:ext cx="2714017" cy="26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1728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">
  <a:themeElements>
    <a:clrScheme name="Custom 415">
      <a:dk1>
        <a:srgbClr val="3B3B3B"/>
      </a:dk1>
      <a:lt1>
        <a:sysClr val="window" lastClr="FFFFFF"/>
      </a:lt1>
      <a:dk2>
        <a:srgbClr val="262626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7030A0"/>
      </a:accent4>
      <a:accent5>
        <a:srgbClr val="B92AD6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">
      <a:majorFont>
        <a:latin typeface="Narkisim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" id="{6B456B74-8CEA-4201-9BC5-2B237C18F3FB}" vid="{5213AD82-2D01-430F-81E3-EED784FF473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A27D8E-DE3D-481C-905D-44ADCF801F7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71af3243-3dd4-4a8d-8c0d-dd76da1f02a5"/>
    <ds:schemaRef ds:uri="http://purl.org/dc/elements/1.1/"/>
    <ds:schemaRef ds:uri="16c05727-aa75-4e4a-9b5f-8a80a1165891"/>
    <ds:schemaRef ds:uri="http://schemas.openxmlformats.org/package/2006/metadata/core-properties"/>
    <ds:schemaRef ds:uri="http://purl.org/dc/terms/"/>
    <ds:schemaRef ds:uri="230e9df3-be65-4c73-a93b-d1236ebd67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450B55-B496-4B49-9DD2-B71AB023CA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9F46F3-DDE7-46C7-84BC-59C1156F2B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{DAC7A65A-DA64-42EC-A5C8-472D470F9E2A}TFfce9fe92-2619-405a-9e63-a7675eac545a988b32de_win32-61bf9f5de03a</Template>
  <TotalTime>411</TotalTime>
  <Words>103</Words>
  <Application>Microsoft Office PowerPoint</Application>
  <PresentationFormat>Panorámica</PresentationFormat>
  <Paragraphs>26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Narkisim</vt:lpstr>
      <vt:lpstr>Tenorite</vt:lpstr>
      <vt:lpstr>Personalizar</vt:lpstr>
      <vt:lpstr>FECHAS IMPORTANTES PARA RECORDAR</vt:lpstr>
      <vt:lpstr>HORARIO ATENCIÓN A LAS FAMILIAS</vt:lpstr>
      <vt:lpstr>     Muchas Gracias por confiar en nosotras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 de la Viuda (Escuela infantil Los Angeles)</dc:creator>
  <cp:lastModifiedBy>Laura  de la Viuda (Escuela infantil Los Angeles)</cp:lastModifiedBy>
  <cp:revision>5</cp:revision>
  <cp:lastPrinted>2026-03-16T15:10:40Z</cp:lastPrinted>
  <dcterms:created xsi:type="dcterms:W3CDTF">2026-03-16T13:45:33Z</dcterms:created>
  <dcterms:modified xsi:type="dcterms:W3CDTF">2026-03-17T14:17:57Z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